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fr-BJ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801D2C-B655-4366-80E5-10767006E684}" v="94" dt="2025-08-11T18:15:09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1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in KASSA [ Seme City ]" userId="c1264c27-f818-4e72-ba15-1ef323ca9d9c" providerId="ADAL" clId="{33801D2C-B655-4366-80E5-10767006E684}"/>
    <pc:docChg chg="undo custSel addSld delSld modSld sldOrd">
      <pc:chgData name="Alvin KASSA [ Seme City ]" userId="c1264c27-f818-4e72-ba15-1ef323ca9d9c" providerId="ADAL" clId="{33801D2C-B655-4366-80E5-10767006E684}" dt="2025-08-11T18:15:09.158" v="248"/>
      <pc:docMkLst>
        <pc:docMk/>
      </pc:docMkLst>
      <pc:sldChg chg="addSp delSp mod modShow">
        <pc:chgData name="Alvin KASSA [ Seme City ]" userId="c1264c27-f818-4e72-ba15-1ef323ca9d9c" providerId="ADAL" clId="{33801D2C-B655-4366-80E5-10767006E684}" dt="2025-08-10T15:35:08.416" v="185" actId="478"/>
        <pc:sldMkLst>
          <pc:docMk/>
          <pc:sldMk cId="573060211" sldId="256"/>
        </pc:sldMkLst>
        <pc:picChg chg="add del">
          <ac:chgData name="Alvin KASSA [ Seme City ]" userId="c1264c27-f818-4e72-ba15-1ef323ca9d9c" providerId="ADAL" clId="{33801D2C-B655-4366-80E5-10767006E684}" dt="2025-08-10T15:35:08.416" v="185" actId="478"/>
          <ac:picMkLst>
            <pc:docMk/>
            <pc:sldMk cId="573060211" sldId="256"/>
            <ac:picMk id="3" creationId="{363907B4-06BF-9589-D960-8936EF39C29A}"/>
          </ac:picMkLst>
        </pc:picChg>
      </pc:sldChg>
      <pc:sldChg chg="addSp delSp modSp new mod modClrScheme chgLayout">
        <pc:chgData name="Alvin KASSA [ Seme City ]" userId="c1264c27-f818-4e72-ba15-1ef323ca9d9c" providerId="ADAL" clId="{33801D2C-B655-4366-80E5-10767006E684}" dt="2025-08-10T16:33:52.231" v="226"/>
        <pc:sldMkLst>
          <pc:docMk/>
          <pc:sldMk cId="350081326" sldId="257"/>
        </pc:sldMkLst>
        <pc:spChg chg="del">
          <ac:chgData name="Alvin KASSA [ Seme City ]" userId="c1264c27-f818-4e72-ba15-1ef323ca9d9c" providerId="ADAL" clId="{33801D2C-B655-4366-80E5-10767006E684}" dt="2025-08-10T15:36:02.188" v="191" actId="700"/>
          <ac:spMkLst>
            <pc:docMk/>
            <pc:sldMk cId="350081326" sldId="257"/>
            <ac:spMk id="2" creationId="{6B63A511-557B-CA3F-F151-945C71AF97E5}"/>
          </ac:spMkLst>
        </pc:spChg>
        <pc:spChg chg="del">
          <ac:chgData name="Alvin KASSA [ Seme City ]" userId="c1264c27-f818-4e72-ba15-1ef323ca9d9c" providerId="ADAL" clId="{33801D2C-B655-4366-80E5-10767006E684}" dt="2025-08-10T15:36:02.188" v="191" actId="700"/>
          <ac:spMkLst>
            <pc:docMk/>
            <pc:sldMk cId="350081326" sldId="257"/>
            <ac:spMk id="3" creationId="{3172E2C7-28AB-4981-4293-53A180584C01}"/>
          </ac:spMkLst>
        </pc:spChg>
        <pc:picChg chg="add mod">
          <ac:chgData name="Alvin KASSA [ Seme City ]" userId="c1264c27-f818-4e72-ba15-1ef323ca9d9c" providerId="ADAL" clId="{33801D2C-B655-4366-80E5-10767006E684}" dt="2025-08-10T16:33:52.231" v="226"/>
          <ac:picMkLst>
            <pc:docMk/>
            <pc:sldMk cId="350081326" sldId="257"/>
            <ac:picMk id="3" creationId="{3526D303-5A41-90DC-F340-DC84AED21260}"/>
          </ac:picMkLst>
        </pc:picChg>
        <pc:picChg chg="add del mod">
          <ac:chgData name="Alvin KASSA [ Seme City ]" userId="c1264c27-f818-4e72-ba15-1ef323ca9d9c" providerId="ADAL" clId="{33801D2C-B655-4366-80E5-10767006E684}" dt="2025-08-10T16:33:44.071" v="225" actId="478"/>
          <ac:picMkLst>
            <pc:docMk/>
            <pc:sldMk cId="350081326" sldId="257"/>
            <ac:picMk id="5" creationId="{DD006958-B882-B8CE-697F-B4763A5FE176}"/>
          </ac:picMkLst>
        </pc:picChg>
      </pc:sldChg>
      <pc:sldChg chg="addSp delSp modSp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3488005992" sldId="257"/>
        </pc:sldMkLst>
      </pc:sldChg>
      <pc:sldChg chg="addSp delSp modSp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2714786956" sldId="258"/>
        </pc:sldMkLst>
      </pc:sldChg>
      <pc:sldChg chg="addSp modSp new">
        <pc:chgData name="Alvin KASSA [ Seme City ]" userId="c1264c27-f818-4e72-ba15-1ef323ca9d9c" providerId="ADAL" clId="{33801D2C-B655-4366-80E5-10767006E684}" dt="2025-08-10T15:36:43.357" v="195"/>
        <pc:sldMkLst>
          <pc:docMk/>
          <pc:sldMk cId="3941753237" sldId="258"/>
        </pc:sldMkLst>
        <pc:picChg chg="add mod">
          <ac:chgData name="Alvin KASSA [ Seme City ]" userId="c1264c27-f818-4e72-ba15-1ef323ca9d9c" providerId="ADAL" clId="{33801D2C-B655-4366-80E5-10767006E684}" dt="2025-08-10T15:36:43.357" v="195"/>
          <ac:picMkLst>
            <pc:docMk/>
            <pc:sldMk cId="3941753237" sldId="258"/>
            <ac:picMk id="3" creationId="{B13B425E-19C3-F90F-9FEE-1E619B7D6342}"/>
          </ac:picMkLst>
        </pc:picChg>
      </pc:sldChg>
      <pc:sldChg chg="addSp modSp new">
        <pc:chgData name="Alvin KASSA [ Seme City ]" userId="c1264c27-f818-4e72-ba15-1ef323ca9d9c" providerId="ADAL" clId="{33801D2C-B655-4366-80E5-10767006E684}" dt="2025-08-10T15:37:05.017" v="197"/>
        <pc:sldMkLst>
          <pc:docMk/>
          <pc:sldMk cId="704403373" sldId="259"/>
        </pc:sldMkLst>
        <pc:picChg chg="add mod">
          <ac:chgData name="Alvin KASSA [ Seme City ]" userId="c1264c27-f818-4e72-ba15-1ef323ca9d9c" providerId="ADAL" clId="{33801D2C-B655-4366-80E5-10767006E684}" dt="2025-08-10T15:37:05.017" v="197"/>
          <ac:picMkLst>
            <pc:docMk/>
            <pc:sldMk cId="704403373" sldId="259"/>
            <ac:picMk id="3" creationId="{5DE7356A-4DCB-B8F3-FD1A-0DD6991CF546}"/>
          </ac:picMkLst>
        </pc:picChg>
      </pc:sldChg>
      <pc:sldChg chg="addSp delSp modSp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2718436477" sldId="259"/>
        </pc:sldMkLst>
      </pc:sldChg>
      <pc:sldChg chg="addSp modSp add">
        <pc:chgData name="Alvin KASSA [ Seme City ]" userId="c1264c27-f818-4e72-ba15-1ef323ca9d9c" providerId="ADAL" clId="{33801D2C-B655-4366-80E5-10767006E684}" dt="2025-08-10T15:38:04.279" v="205"/>
        <pc:sldMkLst>
          <pc:docMk/>
          <pc:sldMk cId="269666662" sldId="260"/>
        </pc:sldMkLst>
        <pc:picChg chg="add mod">
          <ac:chgData name="Alvin KASSA [ Seme City ]" userId="c1264c27-f818-4e72-ba15-1ef323ca9d9c" providerId="ADAL" clId="{33801D2C-B655-4366-80E5-10767006E684}" dt="2025-08-10T15:38:04.279" v="205"/>
          <ac:picMkLst>
            <pc:docMk/>
            <pc:sldMk cId="269666662" sldId="260"/>
            <ac:picMk id="3" creationId="{BBF12E9F-F6EE-4579-84B2-17729560A26B}"/>
          </ac:picMkLst>
        </pc:picChg>
      </pc:sldChg>
      <pc:sldChg chg="add">
        <pc:chgData name="Alvin KASSA [ Seme City ]" userId="c1264c27-f818-4e72-ba15-1ef323ca9d9c" providerId="ADAL" clId="{33801D2C-B655-4366-80E5-10767006E684}" dt="2025-08-08T13:45:18.242" v="0" actId="2890"/>
        <pc:sldMkLst>
          <pc:docMk/>
          <pc:sldMk cId="3499651494" sldId="260"/>
        </pc:sldMkLst>
      </pc:sldChg>
      <pc:sldChg chg="addSp modSp new">
        <pc:chgData name="Alvin KASSA [ Seme City ]" userId="c1264c27-f818-4e72-ba15-1ef323ca9d9c" providerId="ADAL" clId="{33801D2C-B655-4366-80E5-10767006E684}" dt="2025-08-10T15:38:17.024" v="206"/>
        <pc:sldMkLst>
          <pc:docMk/>
          <pc:sldMk cId="1331359520" sldId="261"/>
        </pc:sldMkLst>
        <pc:picChg chg="add mod">
          <ac:chgData name="Alvin KASSA [ Seme City ]" userId="c1264c27-f818-4e72-ba15-1ef323ca9d9c" providerId="ADAL" clId="{33801D2C-B655-4366-80E5-10767006E684}" dt="2025-08-10T15:38:17.024" v="206"/>
          <ac:picMkLst>
            <pc:docMk/>
            <pc:sldMk cId="1331359520" sldId="261"/>
            <ac:picMk id="3" creationId="{320D638E-5C80-2A4E-80B4-92BF6C490466}"/>
          </ac:picMkLst>
        </pc:picChg>
      </pc:sldChg>
      <pc:sldChg chg="addSp delSp modSp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1478709061" sldId="261"/>
        </pc:sldMkLst>
        <pc:picChg chg="add del mod">
          <ac:chgData name="Alvin KASSA [ Seme City ]" userId="c1264c27-f818-4e72-ba15-1ef323ca9d9c" providerId="ADAL" clId="{33801D2C-B655-4366-80E5-10767006E684}" dt="2025-08-10T15:35:11.572" v="186" actId="478"/>
          <ac:picMkLst>
            <pc:docMk/>
            <pc:sldMk cId="1478709061" sldId="261"/>
            <ac:picMk id="4" creationId="{0AF1090F-7025-6206-806B-26F7C8CEF931}"/>
          </ac:picMkLst>
        </pc:picChg>
      </pc:sldChg>
      <pc:sldChg chg="addSp delSp modSp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332369096" sldId="262"/>
        </pc:sldMkLst>
      </pc:sldChg>
      <pc:sldChg chg="addSp modSp add">
        <pc:chgData name="Alvin KASSA [ Seme City ]" userId="c1264c27-f818-4e72-ba15-1ef323ca9d9c" providerId="ADAL" clId="{33801D2C-B655-4366-80E5-10767006E684}" dt="2025-08-10T15:38:27.397" v="208"/>
        <pc:sldMkLst>
          <pc:docMk/>
          <pc:sldMk cId="2860932997" sldId="262"/>
        </pc:sldMkLst>
        <pc:picChg chg="add mod">
          <ac:chgData name="Alvin KASSA [ Seme City ]" userId="c1264c27-f818-4e72-ba15-1ef323ca9d9c" providerId="ADAL" clId="{33801D2C-B655-4366-80E5-10767006E684}" dt="2025-08-10T15:38:27.397" v="208"/>
          <ac:picMkLst>
            <pc:docMk/>
            <pc:sldMk cId="2860932997" sldId="262"/>
            <ac:picMk id="3" creationId="{EE3C744B-3477-01B2-D8D8-2E3B24523AB5}"/>
          </ac:picMkLst>
        </pc:picChg>
      </pc:sldChg>
      <pc:sldChg chg="addSp modSp add">
        <pc:chgData name="Alvin KASSA [ Seme City ]" userId="c1264c27-f818-4e72-ba15-1ef323ca9d9c" providerId="ADAL" clId="{33801D2C-B655-4366-80E5-10767006E684}" dt="2025-08-10T15:38:22.723" v="207"/>
        <pc:sldMkLst>
          <pc:docMk/>
          <pc:sldMk cId="1393414380" sldId="263"/>
        </pc:sldMkLst>
        <pc:picChg chg="add mod">
          <ac:chgData name="Alvin KASSA [ Seme City ]" userId="c1264c27-f818-4e72-ba15-1ef323ca9d9c" providerId="ADAL" clId="{33801D2C-B655-4366-80E5-10767006E684}" dt="2025-08-10T15:38:22.723" v="207"/>
          <ac:picMkLst>
            <pc:docMk/>
            <pc:sldMk cId="1393414380" sldId="263"/>
            <ac:picMk id="3" creationId="{55F19DB6-2210-19AE-94EB-64CC01B97F1F}"/>
          </ac:picMkLst>
        </pc:picChg>
      </pc:sldChg>
      <pc:sldChg chg="addSp delSp modSp del mod or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4184060243" sldId="263"/>
        </pc:sldMkLst>
        <pc:picChg chg="add del mod">
          <ac:chgData name="Alvin KASSA [ Seme City ]" userId="c1264c27-f818-4e72-ba15-1ef323ca9d9c" providerId="ADAL" clId="{33801D2C-B655-4366-80E5-10767006E684}" dt="2025-08-10T15:35:22.544" v="188" actId="478"/>
          <ac:picMkLst>
            <pc:docMk/>
            <pc:sldMk cId="4184060243" sldId="263"/>
            <ac:picMk id="8" creationId="{1DB52544-EFE6-2845-49E1-A879F9505FAF}"/>
          </ac:picMkLst>
        </pc:picChg>
      </pc:sldChg>
      <pc:sldChg chg="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2669146818" sldId="264"/>
        </pc:sldMkLst>
      </pc:sldChg>
      <pc:sldChg chg="addSp modSp add">
        <pc:chgData name="Alvin KASSA [ Seme City ]" userId="c1264c27-f818-4e72-ba15-1ef323ca9d9c" providerId="ADAL" clId="{33801D2C-B655-4366-80E5-10767006E684}" dt="2025-08-10T15:38:32.279" v="209"/>
        <pc:sldMkLst>
          <pc:docMk/>
          <pc:sldMk cId="3487567665" sldId="264"/>
        </pc:sldMkLst>
        <pc:picChg chg="add mod">
          <ac:chgData name="Alvin KASSA [ Seme City ]" userId="c1264c27-f818-4e72-ba15-1ef323ca9d9c" providerId="ADAL" clId="{33801D2C-B655-4366-80E5-10767006E684}" dt="2025-08-10T15:38:32.279" v="209"/>
          <ac:picMkLst>
            <pc:docMk/>
            <pc:sldMk cId="3487567665" sldId="264"/>
            <ac:picMk id="3" creationId="{7F407144-6DEE-96DB-B205-127EF0A11CBC}"/>
          </ac:picMkLst>
        </pc:picChg>
      </pc:sldChg>
      <pc:sldChg chg="addSp modSp add replId">
        <pc:chgData name="Alvin KASSA [ Seme City ]" userId="c1264c27-f818-4e72-ba15-1ef323ca9d9c" providerId="ADAL" clId="{33801D2C-B655-4366-80E5-10767006E684}" dt="2025-08-10T15:38:37.063" v="210"/>
        <pc:sldMkLst>
          <pc:docMk/>
          <pc:sldMk cId="446941255" sldId="265"/>
        </pc:sldMkLst>
        <pc:picChg chg="add mod">
          <ac:chgData name="Alvin KASSA [ Seme City ]" userId="c1264c27-f818-4e72-ba15-1ef323ca9d9c" providerId="ADAL" clId="{33801D2C-B655-4366-80E5-10767006E684}" dt="2025-08-10T15:38:37.063" v="210"/>
          <ac:picMkLst>
            <pc:docMk/>
            <pc:sldMk cId="446941255" sldId="265"/>
            <ac:picMk id="3" creationId="{6E4EE65D-4348-353D-14C0-95D349609259}"/>
          </ac:picMkLst>
        </pc:picChg>
      </pc:sldChg>
      <pc:sldChg chg="addSp delSp modSp del mod or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1431382203" sldId="265"/>
        </pc:sldMkLst>
        <pc:picChg chg="add del mod">
          <ac:chgData name="Alvin KASSA [ Seme City ]" userId="c1264c27-f818-4e72-ba15-1ef323ca9d9c" providerId="ADAL" clId="{33801D2C-B655-4366-80E5-10767006E684}" dt="2025-08-10T15:35:20.014" v="187" actId="478"/>
          <ac:picMkLst>
            <pc:docMk/>
            <pc:sldMk cId="1431382203" sldId="265"/>
            <ac:picMk id="8" creationId="{87F7869F-DFF7-717F-AF0D-EC2E4EA74700}"/>
          </ac:picMkLst>
        </pc:picChg>
      </pc:sldChg>
      <pc:sldChg chg="addSp modSp add replId">
        <pc:chgData name="Alvin KASSA [ Seme City ]" userId="c1264c27-f818-4e72-ba15-1ef323ca9d9c" providerId="ADAL" clId="{33801D2C-B655-4366-80E5-10767006E684}" dt="2025-08-10T15:38:42.325" v="211"/>
        <pc:sldMkLst>
          <pc:docMk/>
          <pc:sldMk cId="766821089" sldId="266"/>
        </pc:sldMkLst>
        <pc:picChg chg="add mod">
          <ac:chgData name="Alvin KASSA [ Seme City ]" userId="c1264c27-f818-4e72-ba15-1ef323ca9d9c" providerId="ADAL" clId="{33801D2C-B655-4366-80E5-10767006E684}" dt="2025-08-10T15:38:42.325" v="211"/>
          <ac:picMkLst>
            <pc:docMk/>
            <pc:sldMk cId="766821089" sldId="266"/>
            <ac:picMk id="3" creationId="{82DAB5FF-14B6-889E-845A-C8BFE5ED8187}"/>
          </ac:picMkLst>
        </pc:picChg>
      </pc:sldChg>
      <pc:sldChg chg="addSp delSp modSp add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3987728196" sldId="266"/>
        </pc:sldMkLst>
      </pc:sldChg>
      <pc:sldChg chg="addSp modSp add replId">
        <pc:chgData name="Alvin KASSA [ Seme City ]" userId="c1264c27-f818-4e72-ba15-1ef323ca9d9c" providerId="ADAL" clId="{33801D2C-B655-4366-80E5-10767006E684}" dt="2025-08-10T15:38:47.095" v="212"/>
        <pc:sldMkLst>
          <pc:docMk/>
          <pc:sldMk cId="1547304474" sldId="267"/>
        </pc:sldMkLst>
        <pc:picChg chg="add mod">
          <ac:chgData name="Alvin KASSA [ Seme City ]" userId="c1264c27-f818-4e72-ba15-1ef323ca9d9c" providerId="ADAL" clId="{33801D2C-B655-4366-80E5-10767006E684}" dt="2025-08-10T15:38:47.095" v="212"/>
          <ac:picMkLst>
            <pc:docMk/>
            <pc:sldMk cId="1547304474" sldId="267"/>
            <ac:picMk id="3" creationId="{9078B021-F0E3-CD98-C1CA-BBA1F5206C7A}"/>
          </ac:picMkLst>
        </pc:picChg>
      </pc:sldChg>
      <pc:sldChg chg="addSp delSp modSp add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2602327855" sldId="267"/>
        </pc:sldMkLst>
      </pc:sldChg>
      <pc:sldChg chg="addSp modSp add">
        <pc:chgData name="Alvin KASSA [ Seme City ]" userId="c1264c27-f818-4e72-ba15-1ef323ca9d9c" providerId="ADAL" clId="{33801D2C-B655-4366-80E5-10767006E684}" dt="2025-08-10T15:38:51.294" v="213"/>
        <pc:sldMkLst>
          <pc:docMk/>
          <pc:sldMk cId="2166300505" sldId="268"/>
        </pc:sldMkLst>
        <pc:picChg chg="add mod">
          <ac:chgData name="Alvin KASSA [ Seme City ]" userId="c1264c27-f818-4e72-ba15-1ef323ca9d9c" providerId="ADAL" clId="{33801D2C-B655-4366-80E5-10767006E684}" dt="2025-08-10T15:38:51.294" v="213"/>
          <ac:picMkLst>
            <pc:docMk/>
            <pc:sldMk cId="2166300505" sldId="268"/>
            <ac:picMk id="3" creationId="{917C70A5-5C80-A8A4-2B8D-2A3561EDBFF7}"/>
          </ac:picMkLst>
        </pc:picChg>
      </pc:sldChg>
      <pc:sldChg chg="addSp delSp modSp add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2503200811" sldId="268"/>
        </pc:sldMkLst>
      </pc:sldChg>
      <pc:sldChg chg="addSp modSp add replId">
        <pc:chgData name="Alvin KASSA [ Seme City ]" userId="c1264c27-f818-4e72-ba15-1ef323ca9d9c" providerId="ADAL" clId="{33801D2C-B655-4366-80E5-10767006E684}" dt="2025-08-10T15:38:54.872" v="214"/>
        <pc:sldMkLst>
          <pc:docMk/>
          <pc:sldMk cId="852831106" sldId="269"/>
        </pc:sldMkLst>
        <pc:picChg chg="add mod">
          <ac:chgData name="Alvin KASSA [ Seme City ]" userId="c1264c27-f818-4e72-ba15-1ef323ca9d9c" providerId="ADAL" clId="{33801D2C-B655-4366-80E5-10767006E684}" dt="2025-08-10T15:38:54.872" v="214"/>
          <ac:picMkLst>
            <pc:docMk/>
            <pc:sldMk cId="852831106" sldId="269"/>
            <ac:picMk id="3" creationId="{09E71322-C75B-66D2-6C58-582716E5DABD}"/>
          </ac:picMkLst>
        </pc:picChg>
      </pc:sldChg>
      <pc:sldChg chg="addSp delSp modSp new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4051009863" sldId="269"/>
        </pc:sldMkLst>
      </pc:sldChg>
      <pc:sldChg chg="addSp delSp modSp add mod replId">
        <pc:chgData name="Alvin KASSA [ Seme City ]" userId="c1264c27-f818-4e72-ba15-1ef323ca9d9c" providerId="ADAL" clId="{33801D2C-B655-4366-80E5-10767006E684}" dt="2025-08-11T17:48:11.967" v="228"/>
        <pc:sldMkLst>
          <pc:docMk/>
          <pc:sldMk cId="2341464395" sldId="270"/>
        </pc:sldMkLst>
        <pc:picChg chg="add del mod">
          <ac:chgData name="Alvin KASSA [ Seme City ]" userId="c1264c27-f818-4e72-ba15-1ef323ca9d9c" providerId="ADAL" clId="{33801D2C-B655-4366-80E5-10767006E684}" dt="2025-08-11T17:48:04.475" v="227" actId="478"/>
          <ac:picMkLst>
            <pc:docMk/>
            <pc:sldMk cId="2341464395" sldId="270"/>
            <ac:picMk id="3" creationId="{D2D04364-4FC7-F0CB-DADA-D6E794B02B1F}"/>
          </ac:picMkLst>
        </pc:picChg>
        <pc:picChg chg="add mod">
          <ac:chgData name="Alvin KASSA [ Seme City ]" userId="c1264c27-f818-4e72-ba15-1ef323ca9d9c" providerId="ADAL" clId="{33801D2C-B655-4366-80E5-10767006E684}" dt="2025-08-11T17:48:11.967" v="228"/>
          <ac:picMkLst>
            <pc:docMk/>
            <pc:sldMk cId="2341464395" sldId="270"/>
            <ac:picMk id="4" creationId="{D194EC2A-1AB5-8490-2626-729D6BFC9EF1}"/>
          </ac:picMkLst>
        </pc:picChg>
      </pc:sldChg>
      <pc:sldChg chg="addSp delSp modSp add del mod modShow">
        <pc:chgData name="Alvin KASSA [ Seme City ]" userId="c1264c27-f818-4e72-ba15-1ef323ca9d9c" providerId="ADAL" clId="{33801D2C-B655-4366-80E5-10767006E684}" dt="2025-08-09T08:57:51.261" v="170" actId="2696"/>
        <pc:sldMkLst>
          <pc:docMk/>
          <pc:sldMk cId="3650757383" sldId="270"/>
        </pc:sldMkLst>
      </pc:sldChg>
      <pc:sldChg chg="addSp delSp modSp add mod replId">
        <pc:chgData name="Alvin KASSA [ Seme City ]" userId="c1264c27-f818-4e72-ba15-1ef323ca9d9c" providerId="ADAL" clId="{33801D2C-B655-4366-80E5-10767006E684}" dt="2025-08-11T17:48:22.654" v="230"/>
        <pc:sldMkLst>
          <pc:docMk/>
          <pc:sldMk cId="2802191082" sldId="271"/>
        </pc:sldMkLst>
        <pc:picChg chg="add del mod">
          <ac:chgData name="Alvin KASSA [ Seme City ]" userId="c1264c27-f818-4e72-ba15-1ef323ca9d9c" providerId="ADAL" clId="{33801D2C-B655-4366-80E5-10767006E684}" dt="2025-08-11T17:48:20.186" v="229" actId="478"/>
          <ac:picMkLst>
            <pc:docMk/>
            <pc:sldMk cId="2802191082" sldId="271"/>
            <ac:picMk id="3" creationId="{1E70B17D-CDD6-1055-6DAE-7D96F9C394C4}"/>
          </ac:picMkLst>
        </pc:picChg>
        <pc:picChg chg="add mod">
          <ac:chgData name="Alvin KASSA [ Seme City ]" userId="c1264c27-f818-4e72-ba15-1ef323ca9d9c" providerId="ADAL" clId="{33801D2C-B655-4366-80E5-10767006E684}" dt="2025-08-11T17:48:22.654" v="230"/>
          <ac:picMkLst>
            <pc:docMk/>
            <pc:sldMk cId="2802191082" sldId="271"/>
            <ac:picMk id="4" creationId="{3C85FA63-E972-0034-9758-32434074A595}"/>
          </ac:picMkLst>
        </pc:picChg>
      </pc:sldChg>
      <pc:sldChg chg="addSp delSp modSp add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3026043426" sldId="271"/>
        </pc:sldMkLst>
      </pc:sldChg>
      <pc:sldChg chg="addSp delSp modSp add mod">
        <pc:chgData name="Alvin KASSA [ Seme City ]" userId="c1264c27-f818-4e72-ba15-1ef323ca9d9c" providerId="ADAL" clId="{33801D2C-B655-4366-80E5-10767006E684}" dt="2025-08-11T17:51:21.221" v="232"/>
        <pc:sldMkLst>
          <pc:docMk/>
          <pc:sldMk cId="1689764198" sldId="272"/>
        </pc:sldMkLst>
        <pc:picChg chg="add del mod">
          <ac:chgData name="Alvin KASSA [ Seme City ]" userId="c1264c27-f818-4e72-ba15-1ef323ca9d9c" providerId="ADAL" clId="{33801D2C-B655-4366-80E5-10767006E684}" dt="2025-08-11T17:51:16.766" v="231" actId="478"/>
          <ac:picMkLst>
            <pc:docMk/>
            <pc:sldMk cId="1689764198" sldId="272"/>
            <ac:picMk id="3" creationId="{E8B4AC98-8B84-8CFD-F1CB-E26A0D085B51}"/>
          </ac:picMkLst>
        </pc:picChg>
        <pc:picChg chg="add mod">
          <ac:chgData name="Alvin KASSA [ Seme City ]" userId="c1264c27-f818-4e72-ba15-1ef323ca9d9c" providerId="ADAL" clId="{33801D2C-B655-4366-80E5-10767006E684}" dt="2025-08-11T17:51:21.221" v="232"/>
          <ac:picMkLst>
            <pc:docMk/>
            <pc:sldMk cId="1689764198" sldId="272"/>
            <ac:picMk id="4" creationId="{D1F889C7-72ED-2B1D-27FE-9783EFF3DCC9}"/>
          </ac:picMkLst>
        </pc:picChg>
      </pc:sldChg>
      <pc:sldChg chg="addSp delSp modSp add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2783150135" sldId="272"/>
        </pc:sldMkLst>
      </pc:sldChg>
      <pc:sldChg chg="addSp delSp modSp add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1649898807" sldId="273"/>
        </pc:sldMkLst>
      </pc:sldChg>
      <pc:sldChg chg="addSp delSp modSp add mod replId">
        <pc:chgData name="Alvin KASSA [ Seme City ]" userId="c1264c27-f818-4e72-ba15-1ef323ca9d9c" providerId="ADAL" clId="{33801D2C-B655-4366-80E5-10767006E684}" dt="2025-08-11T17:53:02.917" v="234"/>
        <pc:sldMkLst>
          <pc:docMk/>
          <pc:sldMk cId="2488109202" sldId="273"/>
        </pc:sldMkLst>
        <pc:picChg chg="add del mod">
          <ac:chgData name="Alvin KASSA [ Seme City ]" userId="c1264c27-f818-4e72-ba15-1ef323ca9d9c" providerId="ADAL" clId="{33801D2C-B655-4366-80E5-10767006E684}" dt="2025-08-11T17:52:57.398" v="233" actId="478"/>
          <ac:picMkLst>
            <pc:docMk/>
            <pc:sldMk cId="2488109202" sldId="273"/>
            <ac:picMk id="3" creationId="{DE10EC77-A6B1-4A60-1949-CBD0B939168A}"/>
          </ac:picMkLst>
        </pc:picChg>
        <pc:picChg chg="add mod">
          <ac:chgData name="Alvin KASSA [ Seme City ]" userId="c1264c27-f818-4e72-ba15-1ef323ca9d9c" providerId="ADAL" clId="{33801D2C-B655-4366-80E5-10767006E684}" dt="2025-08-11T17:53:02.917" v="234"/>
          <ac:picMkLst>
            <pc:docMk/>
            <pc:sldMk cId="2488109202" sldId="273"/>
            <ac:picMk id="4" creationId="{37F34C2F-E40D-2E74-F3AE-F0851C569AEC}"/>
          </ac:picMkLst>
        </pc:picChg>
      </pc:sldChg>
      <pc:sldChg chg="addSp delSp modSp add mod replId">
        <pc:chgData name="Alvin KASSA [ Seme City ]" userId="c1264c27-f818-4e72-ba15-1ef323ca9d9c" providerId="ADAL" clId="{33801D2C-B655-4366-80E5-10767006E684}" dt="2025-08-11T18:12:17.440" v="236"/>
        <pc:sldMkLst>
          <pc:docMk/>
          <pc:sldMk cId="2388986767" sldId="274"/>
        </pc:sldMkLst>
        <pc:picChg chg="add del mod">
          <ac:chgData name="Alvin KASSA [ Seme City ]" userId="c1264c27-f818-4e72-ba15-1ef323ca9d9c" providerId="ADAL" clId="{33801D2C-B655-4366-80E5-10767006E684}" dt="2025-08-11T17:53:18.037" v="235" actId="478"/>
          <ac:picMkLst>
            <pc:docMk/>
            <pc:sldMk cId="2388986767" sldId="274"/>
            <ac:picMk id="3" creationId="{92B112A4-D3E2-68C1-655F-FF5F779BD993}"/>
          </ac:picMkLst>
        </pc:picChg>
        <pc:picChg chg="add mod">
          <ac:chgData name="Alvin KASSA [ Seme City ]" userId="c1264c27-f818-4e72-ba15-1ef323ca9d9c" providerId="ADAL" clId="{33801D2C-B655-4366-80E5-10767006E684}" dt="2025-08-11T18:12:17.440" v="236"/>
          <ac:picMkLst>
            <pc:docMk/>
            <pc:sldMk cId="2388986767" sldId="274"/>
            <ac:picMk id="4" creationId="{E2FB14CD-3E25-6A51-13A6-A9D4DBBC5C6D}"/>
          </ac:picMkLst>
        </pc:picChg>
      </pc:sldChg>
      <pc:sldChg chg="addSp delSp modSp add del mod or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2985334365" sldId="274"/>
        </pc:sldMkLst>
      </pc:sldChg>
      <pc:sldChg chg="addSp delSp modSp add mod replId">
        <pc:chgData name="Alvin KASSA [ Seme City ]" userId="c1264c27-f818-4e72-ba15-1ef323ca9d9c" providerId="ADAL" clId="{33801D2C-B655-4366-80E5-10767006E684}" dt="2025-08-11T18:12:30.647" v="238"/>
        <pc:sldMkLst>
          <pc:docMk/>
          <pc:sldMk cId="422713111" sldId="275"/>
        </pc:sldMkLst>
        <pc:picChg chg="add del mod">
          <ac:chgData name="Alvin KASSA [ Seme City ]" userId="c1264c27-f818-4e72-ba15-1ef323ca9d9c" providerId="ADAL" clId="{33801D2C-B655-4366-80E5-10767006E684}" dt="2025-08-11T18:12:27.638" v="237" actId="478"/>
          <ac:picMkLst>
            <pc:docMk/>
            <pc:sldMk cId="422713111" sldId="275"/>
            <ac:picMk id="3" creationId="{E19C481B-D06A-9D03-2994-AEE32DA06E47}"/>
          </ac:picMkLst>
        </pc:picChg>
        <pc:picChg chg="add mod">
          <ac:chgData name="Alvin KASSA [ Seme City ]" userId="c1264c27-f818-4e72-ba15-1ef323ca9d9c" providerId="ADAL" clId="{33801D2C-B655-4366-80E5-10767006E684}" dt="2025-08-11T18:12:30.647" v="238"/>
          <ac:picMkLst>
            <pc:docMk/>
            <pc:sldMk cId="422713111" sldId="275"/>
            <ac:picMk id="4" creationId="{2C8B0CD2-793D-DE83-96C9-693C4BEE6A63}"/>
          </ac:picMkLst>
        </pc:picChg>
      </pc:sldChg>
      <pc:sldChg chg="add del">
        <pc:chgData name="Alvin KASSA [ Seme City ]" userId="c1264c27-f818-4e72-ba15-1ef323ca9d9c" providerId="ADAL" clId="{33801D2C-B655-4366-80E5-10767006E684}" dt="2025-08-09T05:19:26.189" v="136" actId="47"/>
        <pc:sldMkLst>
          <pc:docMk/>
          <pc:sldMk cId="2236681221" sldId="275"/>
        </pc:sldMkLst>
      </pc:sldChg>
      <pc:sldChg chg="add del">
        <pc:chgData name="Alvin KASSA [ Seme City ]" userId="c1264c27-f818-4e72-ba15-1ef323ca9d9c" providerId="ADAL" clId="{33801D2C-B655-4366-80E5-10767006E684}" dt="2025-08-09T05:19:19.977" v="135" actId="47"/>
        <pc:sldMkLst>
          <pc:docMk/>
          <pc:sldMk cId="98849149" sldId="276"/>
        </pc:sldMkLst>
      </pc:sldChg>
      <pc:sldChg chg="addSp delSp modSp add mod">
        <pc:chgData name="Alvin KASSA [ Seme City ]" userId="c1264c27-f818-4e72-ba15-1ef323ca9d9c" providerId="ADAL" clId="{33801D2C-B655-4366-80E5-10767006E684}" dt="2025-08-11T18:12:39.587" v="240"/>
        <pc:sldMkLst>
          <pc:docMk/>
          <pc:sldMk cId="2996069412" sldId="276"/>
        </pc:sldMkLst>
        <pc:picChg chg="add del mod">
          <ac:chgData name="Alvin KASSA [ Seme City ]" userId="c1264c27-f818-4e72-ba15-1ef323ca9d9c" providerId="ADAL" clId="{33801D2C-B655-4366-80E5-10767006E684}" dt="2025-08-11T18:12:37.124" v="239" actId="478"/>
          <ac:picMkLst>
            <pc:docMk/>
            <pc:sldMk cId="2996069412" sldId="276"/>
            <ac:picMk id="3" creationId="{65A01FDB-738A-CE22-9E00-A4F34EB616B8}"/>
          </ac:picMkLst>
        </pc:picChg>
        <pc:picChg chg="add mod">
          <ac:chgData name="Alvin KASSA [ Seme City ]" userId="c1264c27-f818-4e72-ba15-1ef323ca9d9c" providerId="ADAL" clId="{33801D2C-B655-4366-80E5-10767006E684}" dt="2025-08-11T18:12:39.587" v="240"/>
          <ac:picMkLst>
            <pc:docMk/>
            <pc:sldMk cId="2996069412" sldId="276"/>
            <ac:picMk id="4" creationId="{5D8952F6-89B1-238E-B388-254CA746BDF2}"/>
          </ac:picMkLst>
        </pc:picChg>
      </pc:sldChg>
      <pc:sldChg chg="addSp delSp modSp new del mod or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941834297" sldId="277"/>
        </pc:sldMkLst>
      </pc:sldChg>
      <pc:sldChg chg="addSp delSp modSp add mod replId">
        <pc:chgData name="Alvin KASSA [ Seme City ]" userId="c1264c27-f818-4e72-ba15-1ef323ca9d9c" providerId="ADAL" clId="{33801D2C-B655-4366-80E5-10767006E684}" dt="2025-08-11T18:12:45.830" v="242"/>
        <pc:sldMkLst>
          <pc:docMk/>
          <pc:sldMk cId="4122551459" sldId="277"/>
        </pc:sldMkLst>
        <pc:picChg chg="add del mod">
          <ac:chgData name="Alvin KASSA [ Seme City ]" userId="c1264c27-f818-4e72-ba15-1ef323ca9d9c" providerId="ADAL" clId="{33801D2C-B655-4366-80E5-10767006E684}" dt="2025-08-11T18:12:43.210" v="241" actId="478"/>
          <ac:picMkLst>
            <pc:docMk/>
            <pc:sldMk cId="4122551459" sldId="277"/>
            <ac:picMk id="3" creationId="{067E4941-D51E-78FA-8BED-21055249BF97}"/>
          </ac:picMkLst>
        </pc:picChg>
        <pc:picChg chg="add mod">
          <ac:chgData name="Alvin KASSA [ Seme City ]" userId="c1264c27-f818-4e72-ba15-1ef323ca9d9c" providerId="ADAL" clId="{33801D2C-B655-4366-80E5-10767006E684}" dt="2025-08-11T18:12:45.830" v="242"/>
          <ac:picMkLst>
            <pc:docMk/>
            <pc:sldMk cId="4122551459" sldId="277"/>
            <ac:picMk id="4" creationId="{E8B0DB59-7A14-604F-6636-1B17CCFF7DBA}"/>
          </ac:picMkLst>
        </pc:picChg>
      </pc:sldChg>
      <pc:sldChg chg="addSp delSp modSp add mod replId">
        <pc:chgData name="Alvin KASSA [ Seme City ]" userId="c1264c27-f818-4e72-ba15-1ef323ca9d9c" providerId="ADAL" clId="{33801D2C-B655-4366-80E5-10767006E684}" dt="2025-08-11T18:15:09.158" v="248"/>
        <pc:sldMkLst>
          <pc:docMk/>
          <pc:sldMk cId="2352872499" sldId="278"/>
        </pc:sldMkLst>
        <pc:picChg chg="add del mod">
          <ac:chgData name="Alvin KASSA [ Seme City ]" userId="c1264c27-f818-4e72-ba15-1ef323ca9d9c" providerId="ADAL" clId="{33801D2C-B655-4366-80E5-10767006E684}" dt="2025-08-11T18:12:49.323" v="243" actId="478"/>
          <ac:picMkLst>
            <pc:docMk/>
            <pc:sldMk cId="2352872499" sldId="278"/>
            <ac:picMk id="3" creationId="{44E9BC54-4F73-7D7F-B9E6-8B0EED2CC691}"/>
          </ac:picMkLst>
        </pc:picChg>
        <pc:picChg chg="add del mod">
          <ac:chgData name="Alvin KASSA [ Seme City ]" userId="c1264c27-f818-4e72-ba15-1ef323ca9d9c" providerId="ADAL" clId="{33801D2C-B655-4366-80E5-10767006E684}" dt="2025-08-11T18:13:36.968" v="245" actId="478"/>
          <ac:picMkLst>
            <pc:docMk/>
            <pc:sldMk cId="2352872499" sldId="278"/>
            <ac:picMk id="4" creationId="{07AF00E7-66D4-5A0E-6BA0-CF08089E74EF}"/>
          </ac:picMkLst>
        </pc:picChg>
        <pc:picChg chg="add del mod">
          <ac:chgData name="Alvin KASSA [ Seme City ]" userId="c1264c27-f818-4e72-ba15-1ef323ca9d9c" providerId="ADAL" clId="{33801D2C-B655-4366-80E5-10767006E684}" dt="2025-08-11T18:15:03.757" v="247" actId="478"/>
          <ac:picMkLst>
            <pc:docMk/>
            <pc:sldMk cId="2352872499" sldId="278"/>
            <ac:picMk id="6" creationId="{DBF4007D-3138-1B1B-2D9B-F7355FBB5BAB}"/>
          </ac:picMkLst>
        </pc:picChg>
        <pc:picChg chg="add mod">
          <ac:chgData name="Alvin KASSA [ Seme City ]" userId="c1264c27-f818-4e72-ba15-1ef323ca9d9c" providerId="ADAL" clId="{33801D2C-B655-4366-80E5-10767006E684}" dt="2025-08-11T18:15:09.158" v="248"/>
          <ac:picMkLst>
            <pc:docMk/>
            <pc:sldMk cId="2352872499" sldId="278"/>
            <ac:picMk id="8" creationId="{EB72BED8-B9A4-94DD-B038-B5A679442B3C}"/>
          </ac:picMkLst>
        </pc:picChg>
      </pc:sldChg>
      <pc:sldChg chg="addSp delSp modSp new del mod or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3400799852" sldId="278"/>
        </pc:sldMkLst>
      </pc:sldChg>
      <pc:sldChg chg="addSp modSp add replId">
        <pc:chgData name="Alvin KASSA [ Seme City ]" userId="c1264c27-f818-4e72-ba15-1ef323ca9d9c" providerId="ADAL" clId="{33801D2C-B655-4366-80E5-10767006E684}" dt="2025-08-10T15:39:57.361" v="224"/>
        <pc:sldMkLst>
          <pc:docMk/>
          <pc:sldMk cId="893550259" sldId="279"/>
        </pc:sldMkLst>
        <pc:picChg chg="add mod">
          <ac:chgData name="Alvin KASSA [ Seme City ]" userId="c1264c27-f818-4e72-ba15-1ef323ca9d9c" providerId="ADAL" clId="{33801D2C-B655-4366-80E5-10767006E684}" dt="2025-08-10T15:39:57.361" v="224"/>
          <ac:picMkLst>
            <pc:docMk/>
            <pc:sldMk cId="893550259" sldId="279"/>
            <ac:picMk id="3" creationId="{8D9B7AF1-F0D7-C24E-94CE-9E25B8620366}"/>
          </ac:picMkLst>
        </pc:picChg>
      </pc:sldChg>
      <pc:sldChg chg="add del">
        <pc:chgData name="Alvin KASSA [ Seme City ]" userId="c1264c27-f818-4e72-ba15-1ef323ca9d9c" providerId="ADAL" clId="{33801D2C-B655-4366-80E5-10767006E684}" dt="2025-08-09T05:19:17.257" v="134" actId="47"/>
        <pc:sldMkLst>
          <pc:docMk/>
          <pc:sldMk cId="1530341818" sldId="279"/>
        </pc:sldMkLst>
      </pc:sldChg>
      <pc:sldChg chg="addSp modSp add del">
        <pc:chgData name="Alvin KASSA [ Seme City ]" userId="c1264c27-f818-4e72-ba15-1ef323ca9d9c" providerId="ADAL" clId="{33801D2C-B655-4366-80E5-10767006E684}" dt="2025-08-09T06:34:50.394" v="147" actId="2696"/>
        <pc:sldMkLst>
          <pc:docMk/>
          <pc:sldMk cId="2499641418" sldId="280"/>
        </pc:sldMkLst>
      </pc:sldChg>
      <pc:sldChg chg="add del">
        <pc:chgData name="Alvin KASSA [ Seme City ]" userId="c1264c27-f818-4e72-ba15-1ef323ca9d9c" providerId="ADAL" clId="{33801D2C-B655-4366-80E5-10767006E684}" dt="2025-08-09T05:19:27.872" v="137" actId="47"/>
        <pc:sldMkLst>
          <pc:docMk/>
          <pc:sldMk cId="2714503338" sldId="281"/>
        </pc:sldMkLst>
      </pc:sldChg>
      <pc:sldChg chg="addSp delSp modSp new del mo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2978885992" sldId="281"/>
        </pc:sldMkLst>
      </pc:sldChg>
      <pc:sldChg chg="addSp delSp modSp new del mod or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1372875584" sldId="282"/>
        </pc:sldMkLst>
      </pc:sldChg>
      <pc:sldChg chg="addSp delSp modSp new del mod ord modShow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4121710790" sldId="283"/>
        </pc:sldMkLst>
      </pc:sldChg>
      <pc:sldChg chg="addSp delSp modSp new del mod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3755680168" sldId="284"/>
        </pc:sldMkLst>
      </pc:sldChg>
      <pc:sldChg chg="addSp delSp modSp new del mod">
        <pc:chgData name="Alvin KASSA [ Seme City ]" userId="c1264c27-f818-4e72-ba15-1ef323ca9d9c" providerId="ADAL" clId="{33801D2C-B655-4366-80E5-10767006E684}" dt="2025-08-10T15:35:48.379" v="189" actId="2696"/>
        <pc:sldMkLst>
          <pc:docMk/>
          <pc:sldMk cId="830172333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DAE2-A505-A8F7-B615-E52F967CE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BJ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5BB5D-92C4-105F-F15B-74E1B7193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J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6583-5730-CCFA-B566-A0C4FFE2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8867E-5F7C-C033-CE8A-D6A878443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J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0D925-08B6-EF3D-917C-59D87DE4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424113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754E-C39C-AF13-2683-1C99560D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J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FE6C3-88ED-BBB6-279F-82962CA63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J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7CED3-4F5E-6EEE-4D1F-BB52FB698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5903C-BA93-5246-8BD5-D9C77647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J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DE54D-EF0C-566E-8FF8-ED86428B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320022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D9B17-5509-B1FD-D030-71B63D1FF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J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474F3-D62C-BDF3-4626-07B70A6A7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J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4A03F-D6C2-6733-EC9D-ED5048DD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E75E2-1EC3-ECBC-8554-EB8E9DD66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J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108AE-C619-A972-E7A1-4482B633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52316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E336-7CF7-AC5D-956E-3EC69A1F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J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A754-B629-E24E-D186-DF94FBA8A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J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CCB93-C5C8-4C4F-0D2D-C4E76FFBB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6FD10-9E8A-005B-732E-CB941FCA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J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A95E2-E1DE-6EC7-6D8D-31A15DDF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159714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9DF-2A0C-FBE6-B532-E45A6961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BJ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78D0E-5CC9-8E66-FAAB-E631743A6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F301-A49B-CB1F-ABEA-D574B98F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83269-856E-792D-28C8-B1F85809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J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FA3AA-7187-E518-7A0F-1FF698FB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188115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963C-33A2-C7BC-39EB-C9213625C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J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C4628-4FC4-6327-E34E-C7A8F3025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J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E56F6-4405-EEB6-BFCC-E32A5D55A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J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39800-F8FD-9749-2067-4945707A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F922C-978D-CDDB-346B-8EAB7924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J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C5561-86BC-DD8A-DA85-15BD42B1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425557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48E35-9F29-9057-F607-C88E6130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J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CD427-4BA6-C30E-A162-A8037CDA3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83F72-33FD-E1CD-0049-54766BF33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J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DD916-4D11-2D7B-F94A-13E73719F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35FB4-E49B-DB32-18D0-3AC79D5C7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J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733A1-F4E7-3B06-9704-B14FEC71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14534-1FC7-F1D2-9AEF-1AE2AF4E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J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DCEF6B-5FD8-9BA7-1F38-EB1ED11B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178145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0114-C7AF-74EA-9676-90941BFA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J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98E11D-90BB-4064-DEDF-5846754FB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E5395-18AF-8A79-588A-DB6D36F4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J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1A36C-D854-2386-B1A3-FC252CF1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403446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CDC827-1F87-44FD-15E9-FE8BB972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9DF61-4F4D-AB95-38FB-D0E719A5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J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65ED0-20EA-7BC4-F7A5-9134FBE4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160398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A6B1-E6DE-327A-8CAC-38DA5913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J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CF14-9949-356E-8F16-FDC5CFC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J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73FBB-F3F6-C3D6-568A-B35C1F976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CD420-35CD-30A0-5398-52BF2D51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519D7-A9F4-6D57-FDA8-5B02F043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J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2DA52-B69E-8454-00ED-9919E849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264955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0605-7F48-2A74-BDE9-5A8769EA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J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6FE548-9C2A-A4F9-CC10-C0C52584F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J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8EEE2-44D6-F28F-293B-DDC92C151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A90A6-4E3E-BAF7-AD3D-1BF511A5C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7F1AB-9CBE-0998-E16B-43956850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J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6E778-9961-1F5B-17E3-164A1A47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18354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C96583-3FA9-AD09-CC27-216F752BE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J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DCEFC-ADD4-8135-FA90-3851DB440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J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24EDA-7019-45F9-8E09-491EE84CE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92023-D952-49F3-92BA-42E3C5732DF3}" type="datetimeFigureOut">
              <a:rPr lang="fr-BJ" smtClean="0"/>
              <a:t>11/08/2025</a:t>
            </a:fld>
            <a:endParaRPr lang="fr-BJ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B46E8-C808-F4FB-0A66-1EA612A87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BJ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C0FB2-CB15-E6B1-D801-EBDB5BE1F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49F0ED-9A1B-4D43-B269-6CA0B7089C75}" type="slidenum">
              <a:rPr lang="fr-BJ" smtClean="0"/>
              <a:t>‹#›</a:t>
            </a:fld>
            <a:endParaRPr lang="fr-BJ"/>
          </a:p>
        </p:txBody>
      </p:sp>
    </p:spTree>
    <p:extLst>
      <p:ext uri="{BB962C8B-B14F-4D97-AF65-F5344CB8AC3E}">
        <p14:creationId xmlns:p14="http://schemas.microsoft.com/office/powerpoint/2010/main" val="351990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BJ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63907B4-06BF-9589-D960-8936EF39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0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D97C4-33ED-126B-E30B-8766A5F06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E4EE65D-4348-353D-14C0-95D349609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4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F5963-04F1-4447-AED8-B8D2293FB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DAB5FF-14B6-889E-845A-C8BFE5ED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2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0AC79-4A29-12B1-A2C6-6E5598B3C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078B021-F0E3-CD98-C1CA-BBA1F5206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0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6975D-B9C4-2836-F39C-94C41230C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C70A5-5C80-A8A4-2B8D-2A3561EDB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00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F2661-33B0-CE2A-B201-D2A0A48D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9E71322-C75B-66D2-6C58-582716E5D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3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EA81D-156B-36D3-5062-079F4DEF1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194EC2A-1AB5-8490-2626-729D6BFC9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6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19DAE-6924-E5FD-7B43-1D474FA78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C85FA63-E972-0034-9758-32434074A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91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99C60-7B10-B2B7-E80A-8EC4ECF1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1F889C7-72ED-2B1D-27FE-9783EFF3D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6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0705A-0DF9-5A20-5275-15294339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7F34C2F-E40D-2E74-F3AE-F0851C569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0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3D57B-A09B-7569-2879-0364F50E9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2FB14CD-3E25-6A51-13A6-A9D4DBBC5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526D303-5A41-90DC-F340-DC84AED21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B944D-1478-8C2D-F869-164513A8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C8B0CD2-793D-DE83-96C9-693C4BEE6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3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56CFF-FCBD-02CB-8744-498421AC2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8952F6-89B1-238E-B388-254CA746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69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FFE2E-0502-346A-3818-0CBD8019A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8B0DB59-7A14-604F-6636-1B17CCFF7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51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9F8F-36B0-C250-D02A-2E877D23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B72BED8-B9A4-94DD-B038-B5A679442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72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32F18-B461-7195-D922-41F3CD4BF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D9B7AF1-F0D7-C24E-94CE-9E25B862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5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3B425E-19C3-F90F-9FEE-1E619B7D6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DE7356A-4DCB-B8F3-FD1A-0DD6991CF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0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C529-C95C-D0C1-81D1-2464E540F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BF12E9F-F6EE-4579-84B2-17729560A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20D638E-5C80-2A4E-80B4-92BF6C49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59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90B9-37A7-74FA-E824-9D7F853EC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F19DB6-2210-19AE-94EB-64CC01B97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1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50F0A-1CEB-73D5-5939-5F8E88622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E3C744B-3477-01B2-D8D8-2E3B24523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3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77BC7-4238-E90A-8256-91B1534C7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F407144-6DEE-96DB-B205-127EF0A11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6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Alvin KASSA [ Seme City ]</dc:creator>
  <cp:lastModifiedBy>Alvin KASSA [ Seme City ]</cp:lastModifiedBy>
  <cp:revision>2</cp:revision>
  <dcterms:created xsi:type="dcterms:W3CDTF">2025-08-08T13:22:31Z</dcterms:created>
  <dcterms:modified xsi:type="dcterms:W3CDTF">2025-08-11T18:15:17Z</dcterms:modified>
</cp:coreProperties>
</file>